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0"/>
    <p:restoredTop sz="94786"/>
  </p:normalViewPr>
  <p:slideViewPr>
    <p:cSldViewPr snapToGrid="0">
      <p:cViewPr>
        <p:scale>
          <a:sx n="212" d="100"/>
          <a:sy n="212" d="100"/>
        </p:scale>
        <p:origin x="15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3351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7517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5899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3410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130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417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9912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7837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8292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339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1635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BF123-B557-C042-8292-C5B71D247EB1}" type="datetimeFigureOut">
              <a:rPr lang="de-DE" smtClean="0"/>
              <a:t>02.03.26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C61A0-EACC-734E-B756-ED1107627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0373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5" name="Faltkarte unten">
            <a:extLst>
              <a:ext uri="{FF2B5EF4-FFF2-40B4-BE49-F238E27FC236}">
                <a16:creationId xmlns:a16="http://schemas.microsoft.com/office/drawing/2014/main" id="{E9998C71-B4C7-8041-A679-F540264C843A}"/>
              </a:ext>
            </a:extLst>
          </p:cNvPr>
          <p:cNvGrpSpPr/>
          <p:nvPr/>
        </p:nvGrpSpPr>
        <p:grpSpPr>
          <a:xfrm>
            <a:off x="440081" y="5371836"/>
            <a:ext cx="6216405" cy="4393732"/>
            <a:chOff x="440081" y="632296"/>
            <a:chExt cx="6216405" cy="4393732"/>
          </a:xfrm>
        </p:grpSpPr>
        <p:grpSp>
          <p:nvGrpSpPr>
            <p:cNvPr id="1086" name="Schere oben">
              <a:extLst>
                <a:ext uri="{FF2B5EF4-FFF2-40B4-BE49-F238E27FC236}">
                  <a16:creationId xmlns:a16="http://schemas.microsoft.com/office/drawing/2014/main" id="{0BBD04F7-0598-8FE4-AA4C-FB9EE23FAFDB}"/>
                </a:ext>
              </a:extLst>
            </p:cNvPr>
            <p:cNvGrpSpPr/>
            <p:nvPr/>
          </p:nvGrpSpPr>
          <p:grpSpPr>
            <a:xfrm>
              <a:off x="440081" y="632296"/>
              <a:ext cx="372843" cy="154209"/>
              <a:chOff x="0" y="0"/>
              <a:chExt cx="344964" cy="142875"/>
            </a:xfrm>
          </p:grpSpPr>
          <p:pic>
            <p:nvPicPr>
              <p:cNvPr id="1038079708" name="Schere Grafik">
                <a:extLst>
                  <a:ext uri="{FF2B5EF4-FFF2-40B4-BE49-F238E27FC236}">
                    <a16:creationId xmlns:a16="http://schemas.microsoft.com/office/drawing/2014/main" id="{35B59303-BF7A-7C95-2D85-E5C95DA1F7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280988" cy="142875"/>
              </a:xfrm>
              <a:prstGeom prst="rect">
                <a:avLst/>
              </a:prstGeom>
              <a:effectLst/>
            </p:spPr>
          </p:pic>
          <p:cxnSp>
            <p:nvCxnSpPr>
              <p:cNvPr id="1038079709" name="Strichlinie Schere">
                <a:extLst>
                  <a:ext uri="{FF2B5EF4-FFF2-40B4-BE49-F238E27FC236}">
                    <a16:creationId xmlns:a16="http://schemas.microsoft.com/office/drawing/2014/main" id="{C4C52C83-3728-4207-59A4-353FF1295782}"/>
                  </a:ext>
                </a:extLst>
              </p:cNvPr>
              <p:cNvCxnSpPr/>
              <p:nvPr/>
            </p:nvCxnSpPr>
            <p:spPr>
              <a:xfrm flipH="1">
                <a:off x="140494" y="73819"/>
                <a:ext cx="204470" cy="0"/>
              </a:xfrm>
              <a:prstGeom prst="line">
                <a:avLst/>
              </a:prstGeom>
              <a:ln w="635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87" name="Schneidelinie">
              <a:extLst>
                <a:ext uri="{FF2B5EF4-FFF2-40B4-BE49-F238E27FC236}">
                  <a16:creationId xmlns:a16="http://schemas.microsoft.com/office/drawing/2014/main" id="{5AA3C107-5F39-39F6-3796-25C1BEC1D2C2}"/>
                </a:ext>
              </a:extLst>
            </p:cNvPr>
            <p:cNvSpPr>
              <a:spLocks/>
            </p:cNvSpPr>
            <p:nvPr/>
          </p:nvSpPr>
          <p:spPr>
            <a:xfrm>
              <a:off x="903185" y="709402"/>
              <a:ext cx="5753301" cy="4316626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8694" tIns="49347" rIns="98694" bIns="4934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de-DE" sz="2115"/>
            </a:p>
          </p:txBody>
        </p:sp>
        <p:grpSp>
          <p:nvGrpSpPr>
            <p:cNvPr id="1038079680" name="Rückseite (rechts)">
              <a:extLst>
                <a:ext uri="{FF2B5EF4-FFF2-40B4-BE49-F238E27FC236}">
                  <a16:creationId xmlns:a16="http://schemas.microsoft.com/office/drawing/2014/main" id="{4679BDF2-BECA-2C19-4B34-09FB094AFF61}"/>
                </a:ext>
              </a:extLst>
            </p:cNvPr>
            <p:cNvGrpSpPr/>
            <p:nvPr/>
          </p:nvGrpSpPr>
          <p:grpSpPr>
            <a:xfrm>
              <a:off x="3779836" y="709401"/>
              <a:ext cx="2876649" cy="4316626"/>
              <a:chOff x="3779836" y="709401"/>
              <a:chExt cx="2876649" cy="4316626"/>
            </a:xfrm>
          </p:grpSpPr>
          <p:sp>
            <p:nvSpPr>
              <p:cNvPr id="1038079690" name="Textfeld Beschreibung***">
                <a:extLst>
                  <a:ext uri="{FF2B5EF4-FFF2-40B4-BE49-F238E27FC236}">
                    <a16:creationId xmlns:a16="http://schemas.microsoft.com/office/drawing/2014/main" id="{8061712B-6EE1-C0B8-E15C-FF646EEEE59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79836" y="709401"/>
                <a:ext cx="2876649" cy="4316626"/>
              </a:xfrm>
              <a:prstGeom prst="rect">
                <a:avLst/>
              </a:prstGeom>
              <a:noFill/>
              <a:ln w="6350">
                <a:solidFill>
                  <a:schemeClr val="bg1">
                    <a:lumMod val="85000"/>
                  </a:schemeClr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8694" tIns="49347" rIns="98694" bIns="49347" numCol="1" anchor="t" anchorCtr="0" compatLnSpc="1">
                <a:prstTxWarp prst="textNoShape">
                  <a:avLst/>
                </a:prstTxWarp>
              </a:bodyPr>
              <a:lstStyle/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de-DE" altLang="de-DE" sz="500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Überschrift (9,2)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500" dirty="0"/>
                  <a:t>Leerzeile (5)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Legenden-Geschichte (9,2, Blocksatz)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500" dirty="0"/>
                  <a:t>Leerzeile (5)</a:t>
                </a:r>
                <a:endParaRPr lang="de-DE" altLang="de-DE" sz="5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Beschreibung (9,2, Blocksatz)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dirty="0">
                    <a:ea typeface="Times New Roman" panose="02020603050405020304" pitchFamily="18" charset="0"/>
                    <a:cs typeface="Arial" panose="020B0604020202020204" pitchFamily="34" charset="0"/>
                  </a:rPr>
                  <a:t>Leerzeile (9,2)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de-DE" altLang="de-DE" sz="500" dirty="0"/>
              </a:p>
              <a:p>
                <a:pPr marL="72000" lvl="1"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Aufgabe: (9,2, Blocksatz, Einzug vor dem Text 0,2“)</a:t>
                </a:r>
                <a:endParaRPr lang="de-DE" altLang="de-DE" sz="920" dirty="0"/>
              </a:p>
              <a:p>
                <a:pPr marL="72000" lvl="1"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Beschreibung Aufgabe (9,2, Blocksatz, Einzug vor dem Text 0,2“)</a:t>
                </a:r>
              </a:p>
              <a:p>
                <a:pPr marL="72000" lvl="1"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de-DE" altLang="de-DE" sz="92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72000" lvl="1"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de-DE" altLang="de-DE" sz="92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038079691" name="Aufgabe-Linie unten">
                <a:extLst>
                  <a:ext uri="{FF2B5EF4-FFF2-40B4-BE49-F238E27FC236}">
                    <a16:creationId xmlns:a16="http://schemas.microsoft.com/office/drawing/2014/main" id="{8F894E82-6758-ED61-33A9-9114433335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47166" y="2371678"/>
                <a:ext cx="2741987" cy="0"/>
              </a:xfrm>
              <a:prstGeom prst="line">
                <a:avLst/>
              </a:prstGeom>
              <a:ln w="31750" cmpd="thinThick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8079692" name="Aufgabe-Linie oben">
                <a:extLst>
                  <a:ext uri="{FF2B5EF4-FFF2-40B4-BE49-F238E27FC236}">
                    <a16:creationId xmlns:a16="http://schemas.microsoft.com/office/drawing/2014/main" id="{475C33C1-21AC-22DF-C2E4-E1F6C776C9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47166" y="1589545"/>
                <a:ext cx="2741987" cy="0"/>
              </a:xfrm>
              <a:prstGeom prst="line">
                <a:avLst/>
              </a:prstGeom>
              <a:ln w="31750" cmpd="thickThin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38079693" name="Abschlussgrafik">
                <a:extLst>
                  <a:ext uri="{FF2B5EF4-FFF2-40B4-BE49-F238E27FC236}">
                    <a16:creationId xmlns:a16="http://schemas.microsoft.com/office/drawing/2014/main" id="{4924A93B-D23D-FDD7-3194-523BB56ADC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32358" y="4196827"/>
                <a:ext cx="1371600" cy="29083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694" name="Textfeld Würfelereignis 5&amp;6">
                <a:extLst>
                  <a:ext uri="{FF2B5EF4-FFF2-40B4-BE49-F238E27FC236}">
                    <a16:creationId xmlns:a16="http://schemas.microsoft.com/office/drawing/2014/main" id="{3F83AACD-F047-7084-3060-86EFB46CBA8E}"/>
                  </a:ext>
                </a:extLst>
              </p:cNvPr>
              <p:cNvSpPr txBox="1"/>
              <p:nvPr/>
            </p:nvSpPr>
            <p:spPr>
              <a:xfrm>
                <a:off x="4271082" y="3613835"/>
                <a:ext cx="1563248" cy="2339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92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Textfeld Würfelereignis 5&amp;6</a:t>
                </a:r>
              </a:p>
            </p:txBody>
          </p:sp>
          <p:pic>
            <p:nvPicPr>
              <p:cNvPr id="1038079695" name="Würfel 6">
                <a:extLst>
                  <a:ext uri="{FF2B5EF4-FFF2-40B4-BE49-F238E27FC236}">
                    <a16:creationId xmlns:a16="http://schemas.microsoft.com/office/drawing/2014/main" id="{21083F09-A2B8-1838-5283-48A7CE75B2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3811" y="3663873"/>
                <a:ext cx="148590" cy="14795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38079696" name="Würfel 5">
                <a:extLst>
                  <a:ext uri="{FF2B5EF4-FFF2-40B4-BE49-F238E27FC236}">
                    <a16:creationId xmlns:a16="http://schemas.microsoft.com/office/drawing/2014/main" id="{EA47A43E-6B1E-C083-4D7E-FBFCE14655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6068" y="3662221"/>
                <a:ext cx="147955" cy="14795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697" name="Box: Würfelereignis 5&amp;6">
                <a:extLst>
                  <a:ext uri="{FF2B5EF4-FFF2-40B4-BE49-F238E27FC236}">
                    <a16:creationId xmlns:a16="http://schemas.microsoft.com/office/drawing/2014/main" id="{90AC3972-2349-2FBD-2CE9-05C952497D44}"/>
                  </a:ext>
                </a:extLst>
              </p:cNvPr>
              <p:cNvSpPr/>
              <p:nvPr/>
            </p:nvSpPr>
            <p:spPr>
              <a:xfrm>
                <a:off x="3897676" y="3614122"/>
                <a:ext cx="2640965" cy="422910"/>
              </a:xfrm>
              <a:prstGeom prst="round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sp>
            <p:nvSpPr>
              <p:cNvPr id="1038079698" name="Textfeld Würfelereignis 3&amp;4">
                <a:extLst>
                  <a:ext uri="{FF2B5EF4-FFF2-40B4-BE49-F238E27FC236}">
                    <a16:creationId xmlns:a16="http://schemas.microsoft.com/office/drawing/2014/main" id="{603934C4-03E0-AE32-4D4B-B3A06D0CE726}"/>
                  </a:ext>
                </a:extLst>
              </p:cNvPr>
              <p:cNvSpPr txBox="1"/>
              <p:nvPr/>
            </p:nvSpPr>
            <p:spPr>
              <a:xfrm>
                <a:off x="4276475" y="3069307"/>
                <a:ext cx="1563248" cy="2339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92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Textfeld Würfelereignis 3&amp;4</a:t>
                </a:r>
              </a:p>
            </p:txBody>
          </p:sp>
          <p:pic>
            <p:nvPicPr>
              <p:cNvPr id="1038079699" name="Würfel 4">
                <a:extLst>
                  <a:ext uri="{FF2B5EF4-FFF2-40B4-BE49-F238E27FC236}">
                    <a16:creationId xmlns:a16="http://schemas.microsoft.com/office/drawing/2014/main" id="{1E83DE11-EF26-094C-C72E-C1135D6D95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1694" y="3116469"/>
                <a:ext cx="144780" cy="14859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38079700" name="Würfel 3">
                <a:extLst>
                  <a:ext uri="{FF2B5EF4-FFF2-40B4-BE49-F238E27FC236}">
                    <a16:creationId xmlns:a16="http://schemas.microsoft.com/office/drawing/2014/main" id="{8B154C27-18DC-B3E2-C32A-0CFA07254D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7885" y="3116469"/>
                <a:ext cx="147320" cy="14859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701" name="Box: Würfelereignis 3&amp;4">
                <a:extLst>
                  <a:ext uri="{FF2B5EF4-FFF2-40B4-BE49-F238E27FC236}">
                    <a16:creationId xmlns:a16="http://schemas.microsoft.com/office/drawing/2014/main" id="{77CB6186-27C6-8008-4228-0F9F431D10D2}"/>
                  </a:ext>
                </a:extLst>
              </p:cNvPr>
              <p:cNvSpPr/>
              <p:nvPr/>
            </p:nvSpPr>
            <p:spPr>
              <a:xfrm>
                <a:off x="3897676" y="3076689"/>
                <a:ext cx="2640965" cy="422910"/>
              </a:xfrm>
              <a:prstGeom prst="round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sp>
            <p:nvSpPr>
              <p:cNvPr id="1038079702" name="Textfeld Würfelereignis 1&amp;2">
                <a:extLst>
                  <a:ext uri="{FF2B5EF4-FFF2-40B4-BE49-F238E27FC236}">
                    <a16:creationId xmlns:a16="http://schemas.microsoft.com/office/drawing/2014/main" id="{8A96CE00-9E2D-84DC-9A22-90C0AA7EF2D4}"/>
                  </a:ext>
                </a:extLst>
              </p:cNvPr>
              <p:cNvSpPr txBox="1"/>
              <p:nvPr/>
            </p:nvSpPr>
            <p:spPr>
              <a:xfrm>
                <a:off x="4276475" y="2544036"/>
                <a:ext cx="1563248" cy="2339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92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Textfeld Würfelereignis 1&amp;2</a:t>
                </a:r>
              </a:p>
            </p:txBody>
          </p:sp>
          <p:pic>
            <p:nvPicPr>
              <p:cNvPr id="1038079703" name="Würfel 2">
                <a:extLst>
                  <a:ext uri="{FF2B5EF4-FFF2-40B4-BE49-F238E27FC236}">
                    <a16:creationId xmlns:a16="http://schemas.microsoft.com/office/drawing/2014/main" id="{A84C5E5E-1BE9-23BE-BAB7-167A9AA328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7250" y="2586696"/>
                <a:ext cx="149225" cy="14859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38079704" name="Würfel 1">
                <a:extLst>
                  <a:ext uri="{FF2B5EF4-FFF2-40B4-BE49-F238E27FC236}">
                    <a16:creationId xmlns:a16="http://schemas.microsoft.com/office/drawing/2014/main" id="{A14942D3-B6D5-C0E5-063F-C0E6131007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9243" y="2589996"/>
                <a:ext cx="144780" cy="14859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705" name="Box: Würfelereignis 1&amp;2">
                <a:extLst>
                  <a:ext uri="{FF2B5EF4-FFF2-40B4-BE49-F238E27FC236}">
                    <a16:creationId xmlns:a16="http://schemas.microsoft.com/office/drawing/2014/main" id="{304A3587-8780-715D-6C9B-616D5145F706}"/>
                  </a:ext>
                </a:extLst>
              </p:cNvPr>
              <p:cNvSpPr/>
              <p:nvPr/>
            </p:nvSpPr>
            <p:spPr>
              <a:xfrm>
                <a:off x="3897676" y="2539543"/>
                <a:ext cx="2640965" cy="422910"/>
              </a:xfrm>
              <a:prstGeom prst="round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pic>
            <p:nvPicPr>
              <p:cNvPr id="1038079706" name="Pfeil Weiterlesen">
                <a:extLst>
                  <a:ext uri="{FF2B5EF4-FFF2-40B4-BE49-F238E27FC236}">
                    <a16:creationId xmlns:a16="http://schemas.microsoft.com/office/drawing/2014/main" id="{ECD185C5-BA52-474E-A633-3C2C7827B4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07806" y="4698384"/>
                <a:ext cx="446801" cy="28412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707" name="Textfeld Weiterlesen">
                <a:extLst>
                  <a:ext uri="{FF2B5EF4-FFF2-40B4-BE49-F238E27FC236}">
                    <a16:creationId xmlns:a16="http://schemas.microsoft.com/office/drawing/2014/main" id="{AA3483E3-0BD5-C206-8FA9-DEC62708351E}"/>
                  </a:ext>
                </a:extLst>
              </p:cNvPr>
              <p:cNvSpPr txBox="1"/>
              <p:nvPr/>
            </p:nvSpPr>
            <p:spPr>
              <a:xfrm>
                <a:off x="4084023" y="4723014"/>
                <a:ext cx="2198930" cy="2339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86912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altLang="de-DE" sz="92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Lest jetzt weiter auf Legedenkarte A2.</a:t>
                </a:r>
              </a:p>
            </p:txBody>
          </p:sp>
        </p:grpSp>
        <p:grpSp>
          <p:nvGrpSpPr>
            <p:cNvPr id="1038079681" name="Vorderseite (links)">
              <a:extLst>
                <a:ext uri="{FF2B5EF4-FFF2-40B4-BE49-F238E27FC236}">
                  <a16:creationId xmlns:a16="http://schemas.microsoft.com/office/drawing/2014/main" id="{840EEDDF-4E88-ED57-D38B-1F342809257C}"/>
                </a:ext>
              </a:extLst>
            </p:cNvPr>
            <p:cNvGrpSpPr/>
            <p:nvPr/>
          </p:nvGrpSpPr>
          <p:grpSpPr>
            <a:xfrm>
              <a:off x="903186" y="845721"/>
              <a:ext cx="2876650" cy="4046633"/>
              <a:chOff x="903186" y="845721"/>
              <a:chExt cx="2876650" cy="4046633"/>
            </a:xfrm>
          </p:grpSpPr>
          <p:pic>
            <p:nvPicPr>
              <p:cNvPr id="1038079682" name="Andor Logo oben" descr="Ein Bild, das Typografie, Symbol, Schrift, Logo enthält.&#10;&#10;Automatisch generierte Beschreibung">
                <a:extLst>
                  <a:ext uri="{FF2B5EF4-FFF2-40B4-BE49-F238E27FC236}">
                    <a16:creationId xmlns:a16="http://schemas.microsoft.com/office/drawing/2014/main" id="{E12AA9AA-DB5A-7E95-5A12-5D3ABCDBD6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09191" y="1191530"/>
                <a:ext cx="1464641" cy="545557"/>
              </a:xfrm>
              <a:prstGeom prst="rect">
                <a:avLst/>
              </a:prstGeom>
            </p:spPr>
          </p:pic>
          <p:sp>
            <p:nvSpPr>
              <p:cNvPr id="1038079683" name="Andor Logo Text">
                <a:extLst>
                  <a:ext uri="{FF2B5EF4-FFF2-40B4-BE49-F238E27FC236}">
                    <a16:creationId xmlns:a16="http://schemas.microsoft.com/office/drawing/2014/main" id="{4EEC1875-FE2D-4FB7-16F9-2FF4895A35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03186" y="845721"/>
                <a:ext cx="2876649" cy="567146"/>
              </a:xfrm>
              <a:prstGeom prst="rect">
                <a:avLst/>
              </a:prstGeom>
              <a:blipFill dpi="0" rotWithShape="1">
                <a:blip r:embed="rId12">
                  <a:alphaModFix amt="0"/>
                </a:blip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8694" tIns="49347" rIns="98694" bIns="49347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86912" eaLnBrk="0" fontAlgn="base" hangingPunct="0">
                  <a:lnSpc>
                    <a:spcPts val="1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1000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Die</a:t>
                </a:r>
                <a:br>
                  <a:rPr lang="de-DE" altLang="de-DE" sz="1079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de-DE" altLang="de-DE" sz="1200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Legenden</a:t>
                </a:r>
                <a:br>
                  <a:rPr lang="de-DE" altLang="de-DE" sz="1079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de-DE" altLang="de-DE" sz="1000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Von</a:t>
                </a:r>
                <a:endParaRPr lang="de-DE" altLang="de-DE" sz="1000" cap="small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38079684" name="Box: Legendenkarten-Auflistung">
                <a:extLst>
                  <a:ext uri="{FF2B5EF4-FFF2-40B4-BE49-F238E27FC236}">
                    <a16:creationId xmlns:a16="http://schemas.microsoft.com/office/drawing/2014/main" id="{BB59503A-7828-A358-8214-1B377DCF96F5}"/>
                  </a:ext>
                </a:extLst>
              </p:cNvPr>
              <p:cNvSpPr/>
              <p:nvPr/>
            </p:nvSpPr>
            <p:spPr>
              <a:xfrm>
                <a:off x="1043653" y="4066854"/>
                <a:ext cx="2595716" cy="825500"/>
              </a:xfrm>
              <a:prstGeom prst="round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sp>
            <p:nvSpPr>
              <p:cNvPr id="1038079685" name="Anlegedreieck Legendenleiste">
                <a:extLst>
                  <a:ext uri="{FF2B5EF4-FFF2-40B4-BE49-F238E27FC236}">
                    <a16:creationId xmlns:a16="http://schemas.microsoft.com/office/drawing/2014/main" id="{0E649AB1-FF95-9FD1-BFEE-5DD21A72A87E}"/>
                  </a:ext>
                </a:extLst>
              </p:cNvPr>
              <p:cNvSpPr/>
              <p:nvPr/>
            </p:nvSpPr>
            <p:spPr>
              <a:xfrm rot="2706854">
                <a:off x="1152086" y="3160965"/>
                <a:ext cx="632783" cy="632783"/>
              </a:xfrm>
              <a:prstGeom prst="rtTriangle">
                <a:avLst/>
              </a:prstGeom>
              <a:solidFill>
                <a:schemeClr val="bg1"/>
              </a:solidFill>
              <a:ln w="31750" cmpd="thinThick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sp>
            <p:nvSpPr>
              <p:cNvPr id="1038079686" name="Legendekarten-Anweisung">
                <a:extLst>
                  <a:ext uri="{FF2B5EF4-FFF2-40B4-BE49-F238E27FC236}">
                    <a16:creationId xmlns:a16="http://schemas.microsoft.com/office/drawing/2014/main" id="{6D89F106-A4EC-DCB2-A47F-3CF64677E65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43653" y="4085091"/>
                <a:ext cx="2595716" cy="4622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/>
                <a:r>
                  <a:rPr lang="de-DE" sz="1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Diese Legende besteht aus X Karten:</a:t>
                </a:r>
              </a:p>
              <a:p>
                <a:pPr algn="ctr"/>
                <a:r>
                  <a:rPr lang="de-DE" sz="1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A, B, C …</a:t>
                </a:r>
                <a:endParaRPr lang="de-DE" sz="1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38079687" name="Legendenleisten-Nummernfeld">
                <a:extLst>
                  <a:ext uri="{FF2B5EF4-FFF2-40B4-BE49-F238E27FC236}">
                    <a16:creationId xmlns:a16="http://schemas.microsoft.com/office/drawing/2014/main" id="{CC57EB95-C947-9837-A27C-63E052759F09}"/>
                  </a:ext>
                </a:extLst>
              </p:cNvPr>
              <p:cNvSpPr/>
              <p:nvPr/>
            </p:nvSpPr>
            <p:spPr>
              <a:xfrm>
                <a:off x="1637932" y="3027981"/>
                <a:ext cx="1407160" cy="914400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 w="28575" cmpd="thinThick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sp>
            <p:nvSpPr>
              <p:cNvPr id="1038079688" name="Legendeleisten-Nummer">
                <a:extLst>
                  <a:ext uri="{FF2B5EF4-FFF2-40B4-BE49-F238E27FC236}">
                    <a16:creationId xmlns:a16="http://schemas.microsoft.com/office/drawing/2014/main" id="{C9302924-2B7C-B9FD-7BCD-E79EB199280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83493" y="2914809"/>
                <a:ext cx="1316038" cy="980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/>
                <a:r>
                  <a:rPr lang="de-DE" sz="7000" dirty="0">
                    <a:effectLst/>
                    <a:latin typeface="Goudy Old Style" panose="02020502050305020303" pitchFamily="18" charset="77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de-DE" sz="5000" dirty="0">
                    <a:effectLst/>
                    <a:latin typeface="Goudy Old Style" panose="02020502050305020303" pitchFamily="18" charset="77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1038079689" name="Legenden-Name">
                <a:extLst>
                  <a:ext uri="{FF2B5EF4-FFF2-40B4-BE49-F238E27FC236}">
                    <a16:creationId xmlns:a16="http://schemas.microsoft.com/office/drawing/2014/main" id="{63117CAE-06EB-4B69-1B48-B2670CF5BD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03186" y="1758676"/>
                <a:ext cx="2876650" cy="12747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8694" tIns="49347" rIns="98694" bIns="49347" anchor="t" anchorCtr="0">
                <a:noAutofit/>
              </a:bodyPr>
              <a:lstStyle/>
              <a:p>
                <a:pPr algn="ctr"/>
                <a:r>
                  <a:rPr lang="de-DE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Fan Legende</a:t>
                </a:r>
                <a:endParaRPr lang="de-DE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15000"/>
                  </a:lnSpc>
                </a:pPr>
                <a:r>
                  <a:rPr lang="de-DE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de-DE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1295"/>
                  </a:spcBef>
                </a:pPr>
                <a:r>
                  <a:rPr lang="de-DE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Musterlegende</a:t>
                </a:r>
                <a:endParaRPr lang="de-DE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084" name="Faltkarte oben">
            <a:extLst>
              <a:ext uri="{FF2B5EF4-FFF2-40B4-BE49-F238E27FC236}">
                <a16:creationId xmlns:a16="http://schemas.microsoft.com/office/drawing/2014/main" id="{B3858A7C-B2D6-352C-B2C5-8084C994CB36}"/>
              </a:ext>
            </a:extLst>
          </p:cNvPr>
          <p:cNvGrpSpPr/>
          <p:nvPr/>
        </p:nvGrpSpPr>
        <p:grpSpPr>
          <a:xfrm>
            <a:off x="440081" y="632296"/>
            <a:ext cx="6216405" cy="4393732"/>
            <a:chOff x="440081" y="632296"/>
            <a:chExt cx="6216405" cy="4393732"/>
          </a:xfrm>
        </p:grpSpPr>
        <p:grpSp>
          <p:nvGrpSpPr>
            <p:cNvPr id="39" name="Schere oben">
              <a:extLst>
                <a:ext uri="{FF2B5EF4-FFF2-40B4-BE49-F238E27FC236}">
                  <a16:creationId xmlns:a16="http://schemas.microsoft.com/office/drawing/2014/main" id="{83CE8C06-865B-6BCE-1E4D-ADB07DBFB6ED}"/>
                </a:ext>
              </a:extLst>
            </p:cNvPr>
            <p:cNvGrpSpPr/>
            <p:nvPr/>
          </p:nvGrpSpPr>
          <p:grpSpPr>
            <a:xfrm>
              <a:off x="440081" y="632296"/>
              <a:ext cx="372843" cy="154209"/>
              <a:chOff x="0" y="0"/>
              <a:chExt cx="344964" cy="142875"/>
            </a:xfrm>
          </p:grpSpPr>
          <p:pic>
            <p:nvPicPr>
              <p:cNvPr id="40" name="Schere Grafik">
                <a:extLst>
                  <a:ext uri="{FF2B5EF4-FFF2-40B4-BE49-F238E27FC236}">
                    <a16:creationId xmlns:a16="http://schemas.microsoft.com/office/drawing/2014/main" id="{580EDCCE-59B2-4747-2461-F90D131AB4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280988" cy="142875"/>
              </a:xfrm>
              <a:prstGeom prst="rect">
                <a:avLst/>
              </a:prstGeom>
              <a:effectLst/>
            </p:spPr>
          </p:pic>
          <p:cxnSp>
            <p:nvCxnSpPr>
              <p:cNvPr id="41" name="Strichlinie Schere">
                <a:extLst>
                  <a:ext uri="{FF2B5EF4-FFF2-40B4-BE49-F238E27FC236}">
                    <a16:creationId xmlns:a16="http://schemas.microsoft.com/office/drawing/2014/main" id="{DC7A8234-F122-9FB3-8BFE-C2090EC1B692}"/>
                  </a:ext>
                </a:extLst>
              </p:cNvPr>
              <p:cNvCxnSpPr/>
              <p:nvPr/>
            </p:nvCxnSpPr>
            <p:spPr>
              <a:xfrm flipH="1">
                <a:off x="140494" y="73819"/>
                <a:ext cx="204470" cy="0"/>
              </a:xfrm>
              <a:prstGeom prst="line">
                <a:avLst/>
              </a:prstGeom>
              <a:ln w="6350">
                <a:solidFill>
                  <a:schemeClr val="tx1">
                    <a:lumMod val="65000"/>
                    <a:lumOff val="3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Schneidelinie">
              <a:extLst>
                <a:ext uri="{FF2B5EF4-FFF2-40B4-BE49-F238E27FC236}">
                  <a16:creationId xmlns:a16="http://schemas.microsoft.com/office/drawing/2014/main" id="{F7476714-DCF3-2B38-0698-9B0D1372C097}"/>
                </a:ext>
              </a:extLst>
            </p:cNvPr>
            <p:cNvSpPr>
              <a:spLocks/>
            </p:cNvSpPr>
            <p:nvPr/>
          </p:nvSpPr>
          <p:spPr>
            <a:xfrm>
              <a:off x="903185" y="709402"/>
              <a:ext cx="5753301" cy="4316626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8694" tIns="49347" rIns="98694" bIns="4934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de-DE" sz="2115"/>
            </a:p>
          </p:txBody>
        </p:sp>
        <p:grpSp>
          <p:nvGrpSpPr>
            <p:cNvPr id="1083" name="Rückseite (rechts)">
              <a:extLst>
                <a:ext uri="{FF2B5EF4-FFF2-40B4-BE49-F238E27FC236}">
                  <a16:creationId xmlns:a16="http://schemas.microsoft.com/office/drawing/2014/main" id="{21D07376-F553-A7CE-DA82-53C6E150DE07}"/>
                </a:ext>
              </a:extLst>
            </p:cNvPr>
            <p:cNvGrpSpPr/>
            <p:nvPr/>
          </p:nvGrpSpPr>
          <p:grpSpPr>
            <a:xfrm>
              <a:off x="3779836" y="709401"/>
              <a:ext cx="2876649" cy="4316626"/>
              <a:chOff x="3779836" y="709401"/>
              <a:chExt cx="2876649" cy="4316626"/>
            </a:xfrm>
          </p:grpSpPr>
          <p:sp>
            <p:nvSpPr>
              <p:cNvPr id="42" name="Textfeld Beschreibung***">
                <a:extLst>
                  <a:ext uri="{FF2B5EF4-FFF2-40B4-BE49-F238E27FC236}">
                    <a16:creationId xmlns:a16="http://schemas.microsoft.com/office/drawing/2014/main" id="{974080A4-D66C-2DA7-0F14-C5AFB6F8EF9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79836" y="709401"/>
                <a:ext cx="2876649" cy="4316626"/>
              </a:xfrm>
              <a:prstGeom prst="rect">
                <a:avLst/>
              </a:prstGeom>
              <a:noFill/>
              <a:ln w="6350">
                <a:solidFill>
                  <a:schemeClr val="bg1">
                    <a:lumMod val="85000"/>
                  </a:schemeClr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8694" tIns="49347" rIns="98694" bIns="49347" numCol="1" anchor="t" anchorCtr="0" compatLnSpc="1">
                <a:prstTxWarp prst="textNoShape">
                  <a:avLst/>
                </a:prstTxWarp>
              </a:bodyPr>
              <a:lstStyle/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de-DE" altLang="de-DE" sz="500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Überschrift (9,2)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500" dirty="0"/>
                  <a:t>Leerzeile (5)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Legenden-Geschichte (9,2, Blocksatz)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500" dirty="0"/>
                  <a:t>Leerzeile (5)</a:t>
                </a:r>
                <a:endParaRPr lang="de-DE" altLang="de-DE" sz="5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Beschreibung (9,2, Blocksatz)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dirty="0">
                    <a:ea typeface="Times New Roman" panose="02020603050405020304" pitchFamily="18" charset="0"/>
                    <a:cs typeface="Arial" panose="020B0604020202020204" pitchFamily="34" charset="0"/>
                  </a:rPr>
                  <a:t>Leerzeile (9,2)</a:t>
                </a:r>
              </a:p>
              <a:p>
                <a:pPr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de-DE" altLang="de-DE" sz="500" dirty="0"/>
              </a:p>
              <a:p>
                <a:pPr marL="72000" lvl="1"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Aufgabe: (9,2, Blocksatz, Einzug vor dem Text 0,2“)</a:t>
                </a:r>
                <a:endParaRPr lang="de-DE" altLang="de-DE" sz="920" dirty="0"/>
              </a:p>
              <a:p>
                <a:pPr marL="72000" lvl="1"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92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Beschreibung Aufgabe (9,2, Blocksatz, Einzug vor dem Text 0,2“)</a:t>
                </a:r>
              </a:p>
              <a:p>
                <a:pPr marL="72000" lvl="1"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de-DE" altLang="de-DE" sz="92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72000" lvl="1" algn="just" defTabSz="986912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de-DE" altLang="de-DE" sz="920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62" name="Aufgabe-Linie unten">
                <a:extLst>
                  <a:ext uri="{FF2B5EF4-FFF2-40B4-BE49-F238E27FC236}">
                    <a16:creationId xmlns:a16="http://schemas.microsoft.com/office/drawing/2014/main" id="{DE82223D-D92D-28D0-597E-C94DA6D07F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47166" y="2371678"/>
                <a:ext cx="2741987" cy="0"/>
              </a:xfrm>
              <a:prstGeom prst="line">
                <a:avLst/>
              </a:prstGeom>
              <a:ln w="31750" cmpd="thinThick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Aufgabe-Linie oben">
                <a:extLst>
                  <a:ext uri="{FF2B5EF4-FFF2-40B4-BE49-F238E27FC236}">
                    <a16:creationId xmlns:a16="http://schemas.microsoft.com/office/drawing/2014/main" id="{367C1632-25C0-CD6F-B0C7-199539853C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47166" y="1589545"/>
                <a:ext cx="2741987" cy="0"/>
              </a:xfrm>
              <a:prstGeom prst="line">
                <a:avLst/>
              </a:prstGeom>
              <a:ln w="31750" cmpd="thickThin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38079641" name="Abschlussgrafik">
                <a:extLst>
                  <a:ext uri="{FF2B5EF4-FFF2-40B4-BE49-F238E27FC236}">
                    <a16:creationId xmlns:a16="http://schemas.microsoft.com/office/drawing/2014/main" id="{FE8E7948-5130-FAEE-41A7-6AADCEABC3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32358" y="4196827"/>
                <a:ext cx="1371600" cy="29083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658" name="Textfeld Würfelereignis 5&amp;6">
                <a:extLst>
                  <a:ext uri="{FF2B5EF4-FFF2-40B4-BE49-F238E27FC236}">
                    <a16:creationId xmlns:a16="http://schemas.microsoft.com/office/drawing/2014/main" id="{6CF9BBDC-C22A-863E-4A3A-7AF515224B25}"/>
                  </a:ext>
                </a:extLst>
              </p:cNvPr>
              <p:cNvSpPr txBox="1"/>
              <p:nvPr/>
            </p:nvSpPr>
            <p:spPr>
              <a:xfrm>
                <a:off x="4271082" y="3613835"/>
                <a:ext cx="1563248" cy="2339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92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Textfeld Würfelereignis 5&amp;6</a:t>
                </a:r>
              </a:p>
            </p:txBody>
          </p:sp>
          <p:pic>
            <p:nvPicPr>
              <p:cNvPr id="1038079657" name="Würfel 6">
                <a:extLst>
                  <a:ext uri="{FF2B5EF4-FFF2-40B4-BE49-F238E27FC236}">
                    <a16:creationId xmlns:a16="http://schemas.microsoft.com/office/drawing/2014/main" id="{A6DEB045-F4EE-5317-B558-E208B536AA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3811" y="3663873"/>
                <a:ext cx="148590" cy="14795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38079655" name="Würfel 5">
                <a:extLst>
                  <a:ext uri="{FF2B5EF4-FFF2-40B4-BE49-F238E27FC236}">
                    <a16:creationId xmlns:a16="http://schemas.microsoft.com/office/drawing/2014/main" id="{B88FD3C8-9FD5-6C0D-E4A6-EFBD45B57A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6068" y="3662221"/>
                <a:ext cx="147955" cy="14795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656" name="Box: Würfelereignis 5&amp;6">
                <a:extLst>
                  <a:ext uri="{FF2B5EF4-FFF2-40B4-BE49-F238E27FC236}">
                    <a16:creationId xmlns:a16="http://schemas.microsoft.com/office/drawing/2014/main" id="{BA704175-44E0-55CF-BBCD-F505ED310610}"/>
                  </a:ext>
                </a:extLst>
              </p:cNvPr>
              <p:cNvSpPr/>
              <p:nvPr/>
            </p:nvSpPr>
            <p:spPr>
              <a:xfrm>
                <a:off x="3897676" y="3614122"/>
                <a:ext cx="2640965" cy="422910"/>
              </a:xfrm>
              <a:prstGeom prst="round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sp>
            <p:nvSpPr>
              <p:cNvPr id="1038079650" name="Textfeld Würfelereignis 3&amp;4">
                <a:extLst>
                  <a:ext uri="{FF2B5EF4-FFF2-40B4-BE49-F238E27FC236}">
                    <a16:creationId xmlns:a16="http://schemas.microsoft.com/office/drawing/2014/main" id="{538AA62E-6BE8-5D3E-FDF3-BCE90CD39BD0}"/>
                  </a:ext>
                </a:extLst>
              </p:cNvPr>
              <p:cNvSpPr txBox="1"/>
              <p:nvPr/>
            </p:nvSpPr>
            <p:spPr>
              <a:xfrm>
                <a:off x="4276475" y="3069307"/>
                <a:ext cx="1563248" cy="2339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92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Textfeld Würfelereignis 3&amp;4</a:t>
                </a:r>
              </a:p>
            </p:txBody>
          </p:sp>
          <p:pic>
            <p:nvPicPr>
              <p:cNvPr id="1038079654" name="Würfel 4">
                <a:extLst>
                  <a:ext uri="{FF2B5EF4-FFF2-40B4-BE49-F238E27FC236}">
                    <a16:creationId xmlns:a16="http://schemas.microsoft.com/office/drawing/2014/main" id="{D4EA138F-1145-4468-BB41-5C76174087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1694" y="3116469"/>
                <a:ext cx="144780" cy="14859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38079653" name="Würfel 3">
                <a:extLst>
                  <a:ext uri="{FF2B5EF4-FFF2-40B4-BE49-F238E27FC236}">
                    <a16:creationId xmlns:a16="http://schemas.microsoft.com/office/drawing/2014/main" id="{A4D346EA-EDF6-7083-22D4-157C96B084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7885" y="3116469"/>
                <a:ext cx="147320" cy="14859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648" name="Box: Würfelereignis 3&amp;4">
                <a:extLst>
                  <a:ext uri="{FF2B5EF4-FFF2-40B4-BE49-F238E27FC236}">
                    <a16:creationId xmlns:a16="http://schemas.microsoft.com/office/drawing/2014/main" id="{7155914D-9FDA-63AB-97BE-EB5A811078E2}"/>
                  </a:ext>
                </a:extLst>
              </p:cNvPr>
              <p:cNvSpPr/>
              <p:nvPr/>
            </p:nvSpPr>
            <p:spPr>
              <a:xfrm>
                <a:off x="3897676" y="3076689"/>
                <a:ext cx="2640965" cy="422910"/>
              </a:xfrm>
              <a:prstGeom prst="round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sp>
            <p:nvSpPr>
              <p:cNvPr id="1038079646" name="Textfeld Würfelereignis 1&amp;2">
                <a:extLst>
                  <a:ext uri="{FF2B5EF4-FFF2-40B4-BE49-F238E27FC236}">
                    <a16:creationId xmlns:a16="http://schemas.microsoft.com/office/drawing/2014/main" id="{8F7D960A-D725-F381-E0CC-0AC1017C3704}"/>
                  </a:ext>
                </a:extLst>
              </p:cNvPr>
              <p:cNvSpPr txBox="1"/>
              <p:nvPr/>
            </p:nvSpPr>
            <p:spPr>
              <a:xfrm>
                <a:off x="4276475" y="2544036"/>
                <a:ext cx="1563248" cy="2339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92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Textfeld Würfelereignis 1&amp;2</a:t>
                </a:r>
              </a:p>
            </p:txBody>
          </p:sp>
          <p:pic>
            <p:nvPicPr>
              <p:cNvPr id="1038079645" name="Würfel 2">
                <a:extLst>
                  <a:ext uri="{FF2B5EF4-FFF2-40B4-BE49-F238E27FC236}">
                    <a16:creationId xmlns:a16="http://schemas.microsoft.com/office/drawing/2014/main" id="{74FF4E82-B49A-9AEF-7775-C742626CAD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7250" y="2586696"/>
                <a:ext cx="149225" cy="14859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038079644" name="Würfel 1">
                <a:extLst>
                  <a:ext uri="{FF2B5EF4-FFF2-40B4-BE49-F238E27FC236}">
                    <a16:creationId xmlns:a16="http://schemas.microsoft.com/office/drawing/2014/main" id="{2E283183-A4E7-E981-FD1C-A1B1E3EBF2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39243" y="2589996"/>
                <a:ext cx="144780" cy="14859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642" name="Box: Würfelereignis 1&amp;2">
                <a:extLst>
                  <a:ext uri="{FF2B5EF4-FFF2-40B4-BE49-F238E27FC236}">
                    <a16:creationId xmlns:a16="http://schemas.microsoft.com/office/drawing/2014/main" id="{2D1ABC35-866A-D23C-5FB3-7BB15AA0F3D8}"/>
                  </a:ext>
                </a:extLst>
              </p:cNvPr>
              <p:cNvSpPr/>
              <p:nvPr/>
            </p:nvSpPr>
            <p:spPr>
              <a:xfrm>
                <a:off x="3897676" y="2539543"/>
                <a:ext cx="2640965" cy="422910"/>
              </a:xfrm>
              <a:prstGeom prst="round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pic>
            <p:nvPicPr>
              <p:cNvPr id="1082" name="Pfeil Weiterlesen">
                <a:extLst>
                  <a:ext uri="{FF2B5EF4-FFF2-40B4-BE49-F238E27FC236}">
                    <a16:creationId xmlns:a16="http://schemas.microsoft.com/office/drawing/2014/main" id="{AD84D447-A6A8-5301-7323-E3B32873C8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07806" y="4698384"/>
                <a:ext cx="446801" cy="28412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38079665" name="Textfeld Weiterlesen">
                <a:extLst>
                  <a:ext uri="{FF2B5EF4-FFF2-40B4-BE49-F238E27FC236}">
                    <a16:creationId xmlns:a16="http://schemas.microsoft.com/office/drawing/2014/main" id="{FBA1E422-46B7-AC5C-E485-F97EF951C121}"/>
                  </a:ext>
                </a:extLst>
              </p:cNvPr>
              <p:cNvSpPr txBox="1"/>
              <p:nvPr/>
            </p:nvSpPr>
            <p:spPr>
              <a:xfrm>
                <a:off x="4084023" y="4723014"/>
                <a:ext cx="2198930" cy="2339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86912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altLang="de-DE" sz="92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Lest jetzt weiter auf Legedenkarte A2.</a:t>
                </a:r>
              </a:p>
            </p:txBody>
          </p:sp>
        </p:grpSp>
        <p:grpSp>
          <p:nvGrpSpPr>
            <p:cNvPr id="1038079666" name="Vorderseite (links)">
              <a:extLst>
                <a:ext uri="{FF2B5EF4-FFF2-40B4-BE49-F238E27FC236}">
                  <a16:creationId xmlns:a16="http://schemas.microsoft.com/office/drawing/2014/main" id="{8B54D93B-8F69-8F03-55EB-75B882644421}"/>
                </a:ext>
              </a:extLst>
            </p:cNvPr>
            <p:cNvGrpSpPr/>
            <p:nvPr/>
          </p:nvGrpSpPr>
          <p:grpSpPr>
            <a:xfrm>
              <a:off x="903186" y="845721"/>
              <a:ext cx="2876650" cy="4046633"/>
              <a:chOff x="903186" y="845721"/>
              <a:chExt cx="2876650" cy="4046633"/>
            </a:xfrm>
          </p:grpSpPr>
          <p:pic>
            <p:nvPicPr>
              <p:cNvPr id="51" name="Andor Logo oben" descr="Ein Bild, das Typografie, Symbol, Schrift, Logo enthält.&#10;&#10;Automatisch generierte Beschreibung">
                <a:extLst>
                  <a:ext uri="{FF2B5EF4-FFF2-40B4-BE49-F238E27FC236}">
                    <a16:creationId xmlns:a16="http://schemas.microsoft.com/office/drawing/2014/main" id="{784F9074-79AB-6087-3853-5B239E7F36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09191" y="1191530"/>
                <a:ext cx="1464641" cy="545557"/>
              </a:xfrm>
              <a:prstGeom prst="rect">
                <a:avLst/>
              </a:prstGeom>
            </p:spPr>
          </p:pic>
          <p:sp>
            <p:nvSpPr>
              <p:cNvPr id="43" name="Andor Logo Text">
                <a:extLst>
                  <a:ext uri="{FF2B5EF4-FFF2-40B4-BE49-F238E27FC236}">
                    <a16:creationId xmlns:a16="http://schemas.microsoft.com/office/drawing/2014/main" id="{5F083262-2D58-660F-66A8-29BD52074E2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03186" y="845721"/>
                <a:ext cx="2876649" cy="567146"/>
              </a:xfrm>
              <a:prstGeom prst="rect">
                <a:avLst/>
              </a:prstGeom>
              <a:blipFill dpi="0" rotWithShape="1">
                <a:blip r:embed="rId12">
                  <a:alphaModFix amt="0"/>
                </a:blip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8694" tIns="49347" rIns="98694" bIns="49347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86912" eaLnBrk="0" fontAlgn="base" hangingPunct="0">
                  <a:lnSpc>
                    <a:spcPts val="1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de-DE" altLang="de-DE" sz="1000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Die</a:t>
                </a:r>
                <a:br>
                  <a:rPr lang="de-DE" altLang="de-DE" sz="1079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de-DE" altLang="de-DE" sz="1200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Legenden</a:t>
                </a:r>
                <a:br>
                  <a:rPr lang="de-DE" altLang="de-DE" sz="1079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de-DE" altLang="de-DE" sz="1000" cap="small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Von</a:t>
                </a:r>
                <a:endParaRPr lang="de-DE" altLang="de-DE" sz="1000" cap="small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38079640" name="Box: Legendenkarten-Auflistung">
                <a:extLst>
                  <a:ext uri="{FF2B5EF4-FFF2-40B4-BE49-F238E27FC236}">
                    <a16:creationId xmlns:a16="http://schemas.microsoft.com/office/drawing/2014/main" id="{152175BA-E92F-54EA-6C4B-12FBB7EAC7A5}"/>
                  </a:ext>
                </a:extLst>
              </p:cNvPr>
              <p:cNvSpPr/>
              <p:nvPr/>
            </p:nvSpPr>
            <p:spPr>
              <a:xfrm>
                <a:off x="1043653" y="4066854"/>
                <a:ext cx="2595716" cy="825500"/>
              </a:xfrm>
              <a:prstGeom prst="roundRect">
                <a:avLst/>
              </a:prstGeom>
              <a:noFill/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sp>
            <p:nvSpPr>
              <p:cNvPr id="1038079651" name="Anlegedreieck Legendenleiste">
                <a:extLst>
                  <a:ext uri="{FF2B5EF4-FFF2-40B4-BE49-F238E27FC236}">
                    <a16:creationId xmlns:a16="http://schemas.microsoft.com/office/drawing/2014/main" id="{5D3B19DD-243F-B319-6B6A-00D655F75339}"/>
                  </a:ext>
                </a:extLst>
              </p:cNvPr>
              <p:cNvSpPr/>
              <p:nvPr/>
            </p:nvSpPr>
            <p:spPr>
              <a:xfrm rot="2706854">
                <a:off x="1152086" y="3160965"/>
                <a:ext cx="632783" cy="632783"/>
              </a:xfrm>
              <a:prstGeom prst="rtTriangle">
                <a:avLst/>
              </a:prstGeom>
              <a:solidFill>
                <a:schemeClr val="bg1"/>
              </a:solidFill>
              <a:ln w="31750" cmpd="thinThick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sp>
            <p:nvSpPr>
              <p:cNvPr id="1038079617" name="Legendekarten-Anweisung">
                <a:extLst>
                  <a:ext uri="{FF2B5EF4-FFF2-40B4-BE49-F238E27FC236}">
                    <a16:creationId xmlns:a16="http://schemas.microsoft.com/office/drawing/2014/main" id="{B828E68F-CEAA-AD7E-5962-D2CEEDD189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43653" y="4085091"/>
                <a:ext cx="2595716" cy="4622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/>
                <a:r>
                  <a:rPr lang="de-DE" sz="1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Diese Legende besteht aus X Karten:</a:t>
                </a:r>
              </a:p>
              <a:p>
                <a:pPr algn="ctr"/>
                <a:r>
                  <a:rPr lang="de-DE" sz="1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A, B, C …</a:t>
                </a:r>
                <a:endParaRPr lang="de-DE" sz="10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3" name="Legendenleisten-Nummernfeld">
                <a:extLst>
                  <a:ext uri="{FF2B5EF4-FFF2-40B4-BE49-F238E27FC236}">
                    <a16:creationId xmlns:a16="http://schemas.microsoft.com/office/drawing/2014/main" id="{97A7D79C-8FA6-4EA2-F045-3470FA957B4C}"/>
                  </a:ext>
                </a:extLst>
              </p:cNvPr>
              <p:cNvSpPr/>
              <p:nvPr/>
            </p:nvSpPr>
            <p:spPr>
              <a:xfrm>
                <a:off x="1637932" y="3027981"/>
                <a:ext cx="1407160" cy="914400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 w="28575" cmpd="thinThick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de-DE"/>
              </a:p>
            </p:txBody>
          </p:sp>
          <p:sp>
            <p:nvSpPr>
              <p:cNvPr id="1038079616" name="Legendeleisten-Nummer">
                <a:extLst>
                  <a:ext uri="{FF2B5EF4-FFF2-40B4-BE49-F238E27FC236}">
                    <a16:creationId xmlns:a16="http://schemas.microsoft.com/office/drawing/2014/main" id="{FBEA42B7-E475-2581-6AFB-63B02B912AB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83493" y="2914809"/>
                <a:ext cx="1316038" cy="9801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/>
                <a:r>
                  <a:rPr lang="de-DE" sz="7000" dirty="0">
                    <a:effectLst/>
                    <a:latin typeface="Goudy Old Style" panose="02020502050305020303" pitchFamily="18" charset="77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de-DE" sz="5000" dirty="0">
                    <a:effectLst/>
                    <a:latin typeface="Goudy Old Style" panose="02020502050305020303" pitchFamily="18" charset="77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49" name="Legenden-Name">
                <a:extLst>
                  <a:ext uri="{FF2B5EF4-FFF2-40B4-BE49-F238E27FC236}">
                    <a16:creationId xmlns:a16="http://schemas.microsoft.com/office/drawing/2014/main" id="{6AA7CF35-CE65-344A-4798-EAA918BFB9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03186" y="1758676"/>
                <a:ext cx="2876650" cy="12747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8694" tIns="49347" rIns="98694" bIns="49347" anchor="t" anchorCtr="0">
                <a:noAutofit/>
              </a:bodyPr>
              <a:lstStyle/>
              <a:p>
                <a:pPr algn="ctr"/>
                <a:r>
                  <a:rPr lang="de-DE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Fan Legende</a:t>
                </a:r>
                <a:endParaRPr lang="de-DE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15000"/>
                  </a:lnSpc>
                </a:pPr>
                <a:r>
                  <a:rPr lang="de-DE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de-DE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1295"/>
                  </a:spcBef>
                </a:pPr>
                <a:r>
                  <a:rPr lang="de-DE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Musterlegende</a:t>
                </a:r>
                <a:endParaRPr lang="de-DE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30645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186</Words>
  <Application>Microsoft Macintosh PowerPoint</Application>
  <PresentationFormat>Benutzerdefiniert</PresentationFormat>
  <Paragraphs>42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Goudy Old Style</vt:lpstr>
      <vt:lpstr>Times New Roman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Timo Kumpf</dc:creator>
  <cp:lastModifiedBy>Timo Kumpf</cp:lastModifiedBy>
  <cp:revision>5</cp:revision>
  <cp:lastPrinted>2026-03-02T12:54:48Z</cp:lastPrinted>
  <dcterms:created xsi:type="dcterms:W3CDTF">2026-03-02T11:17:51Z</dcterms:created>
  <dcterms:modified xsi:type="dcterms:W3CDTF">2026-03-02T14:41:57Z</dcterms:modified>
</cp:coreProperties>
</file>